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143008"/>
          </a:xfrm>
        </p:spPr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«Реализация проектов по комплексному благоустройству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дворовых территорий городского поселения город Благовещенск 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Благовещенский район РБ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«Башкирские дворики» в 2019г.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286512" y="1214422"/>
            <a:ext cx="2714644" cy="521497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7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ул.Бр.Першиных</a:t>
            </a:r>
            <a:r>
              <a:rPr lang="ru-RU" sz="7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д.5</a:t>
            </a:r>
          </a:p>
          <a:p>
            <a:pPr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 работ: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1.Замена бортовых камней;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 Асфальтирование придомовой территории 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3.Устройство покрытия детской игровой площадки (покрытие из ж/б плит, резиновая крошка);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4. Замена светильников наружного освещения;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5.  Замена кронштейнов для светильников специальных;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6. Устройство парковочных мест для автомобилей 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7. Устройство детской игровой площадки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Подрядная организация: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3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ИнфодорСтрой</a:t>
            </a: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тел.:+7(937) 489-16-62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обеспечение:</a:t>
            </a:r>
          </a:p>
          <a:p>
            <a:pPr marL="0" indent="0">
              <a:buNone/>
            </a:pPr>
            <a:r>
              <a:rPr lang="ru-RU" sz="37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7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804  501,65 </a:t>
            </a: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выполнения работ:  31.08.2019г.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Заказчик: Администрация г.Благовещенск МР Благовещенский район РБ тел.8(34766) 3-0815</a:t>
            </a:r>
          </a:p>
          <a:p>
            <a:pPr marL="0" indent="0">
              <a:buNone/>
            </a:pP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C:\Users\ОЛЬГА\Desktop\Мои документы-Ольга\Налоги\Мои документы\Рейтенговое голосование\Логотип\GS-01 фон бирюзовый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857388" cy="1214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Содержимое 8" descr="вид 1 (1) - копия - копия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500174"/>
            <a:ext cx="5929354" cy="507209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95</Words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«Реализация проектов по комплексному благоустройству  дворовых территорий городского поселения город Благовещенск   муниципального района Благовещенский район РБ  «Башкирские дворики» в 2019г. 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«Формирование современной городской среды городского поселения город Благовещенск муниципального района Благовещенский район Республики Башкортостан на 2017 год» Жилой дом №23/1 ул.Комарова г.Благовещенск</dc:title>
  <dc:creator>ОЛЬГА</dc:creator>
  <cp:lastModifiedBy>1</cp:lastModifiedBy>
  <cp:revision>59</cp:revision>
  <dcterms:created xsi:type="dcterms:W3CDTF">2017-07-03T07:34:59Z</dcterms:created>
  <dcterms:modified xsi:type="dcterms:W3CDTF">2019-07-10T05:13:16Z</dcterms:modified>
</cp:coreProperties>
</file>